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7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766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0619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453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76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05641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8938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398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3335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53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25533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748106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1545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768162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2814692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7300507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47820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FigureOut">
              <a:rPr lang="en-US" smtClean="0"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770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586B75A-687E-405C-8A0B-8D00578BA2C3}" type="datetimeFigureOut">
              <a:rPr lang="en-US" smtClean="0"/>
              <a:pPr/>
              <a:t>3/29/2017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169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  <p:sldLayoutId id="2147483884" r:id="rId14"/>
    <p:sldLayoutId id="2147483885" r:id="rId15"/>
    <p:sldLayoutId id="2147483886" r:id="rId16"/>
    <p:sldLayoutId id="2147483887" r:id="rId17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76605" cy="2469049"/>
          </a:xfrm>
        </p:spPr>
        <p:txBody>
          <a:bodyPr/>
          <a:lstStyle/>
          <a:p>
            <a:r>
              <a:rPr lang="ru-RU" sz="6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 незыблемых основ </a:t>
            </a:r>
            <a:r>
              <a:rPr lang="ru-RU" sz="6000" dirty="0" err="1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6000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</a:t>
            </a:r>
            <a:endParaRPr lang="ru-RU" sz="6000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4999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- это Независимость и Астана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Мы будем верны великой исторической миссии укрепления Независимости.</a:t>
            </a:r>
          </a:p>
          <a:p>
            <a:pPr fontAlgn="base"/>
            <a:r>
              <a:rPr lang="ru-RU" dirty="0"/>
              <a:t>Мы будем всегда гордиться Астаной как ярким символом расцвета и силы нашего народа.</a:t>
            </a:r>
          </a:p>
          <a:p>
            <a:pPr fontAlgn="base"/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1647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4191" y="943496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- это Общенациональное единство, мир и согласие.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У нас одна Родина - Независимый Казахстан, у нас Одна страна - Одна судьба.</a:t>
            </a:r>
          </a:p>
          <a:p>
            <a:pPr fontAlgn="base"/>
            <a:r>
              <a:rPr lang="ru-RU" dirty="0"/>
              <a:t>Народ, который верен великому делу мира и согласия, будет существовать тысячелетиями.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96589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- это Светское Государство и Высокая Духовность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Единство гражданских и духовных ценностей позволило нам найти свой собственный путь и гордо заявить о себе всему миру.</a:t>
            </a:r>
          </a:p>
          <a:p>
            <a:pPr fontAlgn="base"/>
            <a:r>
              <a:rPr lang="ru-RU" dirty="0"/>
              <a:t>Мы и дальше будем всемерно развивать глобальный диалог религий и цивилизаций, определяющих уникальный духовный облик нашей страны.</a:t>
            </a:r>
          </a:p>
          <a:p>
            <a:pPr fontAlgn="base"/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6948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5" cy="1748189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- это устойчивый экономический рост на основе инноваций.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Мы будем развивать индустриальную и инновационную мощь государства, бережно относиться к природным ресурсам и окружающей среде, утверждать в обществе культ учености и образования как интеллектуального фундамента нации.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860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806187" cy="1574800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- это Общество Всеобщего Труда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Все достижения и успехи страны - результат каждодневного, кропотливого труда всех </a:t>
            </a:r>
            <a:r>
              <a:rPr lang="ru-RU" dirty="0" err="1"/>
              <a:t>казахстанцев</a:t>
            </a:r>
            <a:r>
              <a:rPr lang="ru-RU" dirty="0"/>
              <a:t>.</a:t>
            </a:r>
          </a:p>
          <a:p>
            <a:pPr fontAlgn="base"/>
            <a:r>
              <a:rPr lang="ru-RU" dirty="0"/>
              <a:t>Мы будем укреплять наши ценности трудолюбия и ответственности, уважения к Человеку Труда, создавая условия для реализации созидательного потенциала каждого гражданина страны.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09625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9947" y="1098042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- это общность Истории, Культуры и Языка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dirty="0"/>
              <a:t>Мы будем бережно относиться к нашему общему историческому наследию.</a:t>
            </a:r>
          </a:p>
          <a:p>
            <a:pPr fontAlgn="base"/>
            <a:r>
              <a:rPr lang="ru-RU" dirty="0"/>
              <a:t>Мы будем преумножать культурное многообразие народа Казахстана.</a:t>
            </a:r>
          </a:p>
          <a:p>
            <a:pPr fontAlgn="base"/>
            <a:r>
              <a:rPr lang="ru-RU" dirty="0"/>
              <a:t>Мы будем следовать принципу развития государственного языка как основы консолидации общества, </a:t>
            </a:r>
            <a:r>
              <a:rPr lang="ru-RU" dirty="0" err="1"/>
              <a:t>трехъязычия</a:t>
            </a:r>
            <a:r>
              <a:rPr lang="ru-RU" dirty="0"/>
              <a:t> как главного условия конкурентоспособности нации.</a:t>
            </a:r>
          </a:p>
          <a:p>
            <a:pPr fontAlgn="base"/>
            <a:r>
              <a:rPr lang="ru-RU" dirty="0"/>
              <a:t>Мы - Большая Страна - Большая Семья.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4589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fontAlgn="base"/>
            <a:r>
              <a:rPr lang="ru-RU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 - это Национальная безопасность и глобальное участие Казахстана в решении общемировых и региональных проблем.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0" y="2421228"/>
            <a:ext cx="9601197" cy="3454640"/>
          </a:xfrm>
        </p:spPr>
        <p:txBody>
          <a:bodyPr>
            <a:normAutofit fontScale="25000" lnSpcReduction="20000"/>
          </a:bodyPr>
          <a:lstStyle/>
          <a:p>
            <a:pPr fontAlgn="base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должны защищать свои достижения.</a:t>
            </a:r>
          </a:p>
          <a:p>
            <a:pPr fontAlgn="base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Укрепление национальной безопасности является священным долгом каждого гражданина, патриота своей страны.</a:t>
            </a:r>
          </a:p>
          <a:p>
            <a:pPr fontAlgn="base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будем укреплять признанный авторитет страны на международной арене, продвигая идеи мира и согласия.</a:t>
            </a:r>
          </a:p>
          <a:p>
            <a:pPr fontAlgn="base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будем следовать священным ценностям </a:t>
            </a:r>
            <a:r>
              <a:rPr lang="ru-RU" sz="6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Ел.</a:t>
            </a:r>
          </a:p>
          <a:p>
            <a:pPr fontAlgn="base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 будем гордо нести небесный стяг нашей Родины, поднимать его на новых вершинах достижений нашей страны.</a:t>
            </a:r>
          </a:p>
          <a:p>
            <a:pPr fontAlgn="base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наш осознанный выбор во имя будущих поколений, благополучия и процветания народа Казахстана!</a:t>
            </a:r>
          </a:p>
          <a:p>
            <a:pPr fontAlgn="base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будет сильна наша единая нация - </a:t>
            </a:r>
            <a:r>
              <a:rPr lang="ru-RU" sz="6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Мәңгілік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Ел!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Пусть будет благословенна вечная земля Казахстана - </a:t>
            </a:r>
            <a:r>
              <a:rPr lang="ru-RU" sz="6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Ұлы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Дала </a:t>
            </a:r>
            <a:r>
              <a:rPr lang="ru-RU" sz="6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Елі</a:t>
            </a: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fontAlgn="base"/>
            <a:r>
              <a:rPr lang="ru-RU" sz="6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Алға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6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Қазақстан</a:t>
            </a:r>
            <a:r>
              <a:rPr lang="ru-RU" sz="6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6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6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134877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18</TotalTime>
  <Words>368</Words>
  <Application>Microsoft Office PowerPoint</Application>
  <PresentationFormat>Широкоэкранный</PresentationFormat>
  <Paragraphs>33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Garamond</vt:lpstr>
      <vt:lpstr>Times New Roman</vt:lpstr>
      <vt:lpstr>Натуральные материалы</vt:lpstr>
      <vt:lpstr>Семь незыблемых основ Мәңгілік Ел</vt:lpstr>
      <vt:lpstr>Мәңгілік Ел - это Независимость и Астана. </vt:lpstr>
      <vt:lpstr>Мәңгілік Ел - это Общенациональное единство, мир и согласие. </vt:lpstr>
      <vt:lpstr>Мәңгілік Ел - это Светское Государство и Высокая Духовность. </vt:lpstr>
      <vt:lpstr>Мәңгілік Ел - это устойчивый экономический рост на основе инноваций. </vt:lpstr>
      <vt:lpstr>Мәңгілік Ел - это Общество Всеобщего Труда. </vt:lpstr>
      <vt:lpstr>Мәңгілік Ел - это общность Истории, Культуры и Языка. </vt:lpstr>
      <vt:lpstr>Мәңгілік Ел - это Национальная безопасность и глобальное участие Казахстана в решении общемировых и региональных проблем.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Семь незыблемых основ Мәңгілік Ел</dc:title>
  <dc:creator>Данил</dc:creator>
  <cp:lastModifiedBy>Данил</cp:lastModifiedBy>
  <cp:revision>2</cp:revision>
  <dcterms:created xsi:type="dcterms:W3CDTF">2017-03-29T13:12:13Z</dcterms:created>
  <dcterms:modified xsi:type="dcterms:W3CDTF">2017-03-29T13:30:21Z</dcterms:modified>
</cp:coreProperties>
</file>