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2" r:id="rId6"/>
    <p:sldId id="266" r:id="rId7"/>
    <p:sldId id="26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23.11.16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41698" y="0"/>
            <a:ext cx="5002302" cy="200389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Имя прилагательное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80" y="0"/>
            <a:ext cx="7817476" cy="668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4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6" name="Group 4"/>
          <p:cNvGrpSpPr>
            <a:grpSpLocks/>
          </p:cNvGrpSpPr>
          <p:nvPr/>
        </p:nvGrpSpPr>
        <p:grpSpPr bwMode="auto">
          <a:xfrm>
            <a:off x="2051050" y="1358152"/>
            <a:ext cx="5307014" cy="5181600"/>
            <a:chOff x="1292" y="816"/>
            <a:chExt cx="3343" cy="3264"/>
          </a:xfrm>
        </p:grpSpPr>
        <p:sp>
          <p:nvSpPr>
            <p:cNvPr id="857" name="Freeform 5"/>
            <p:cNvSpPr>
              <a:spLocks/>
            </p:cNvSpPr>
            <p:nvPr/>
          </p:nvSpPr>
          <p:spPr bwMode="gray">
            <a:xfrm>
              <a:off x="2352" y="816"/>
              <a:ext cx="1008" cy="1673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39 h 2346"/>
                <a:gd name="T20" fmla="*/ 806 w 1470"/>
                <a:gd name="T21" fmla="*/ 2290 h 2346"/>
                <a:gd name="T22" fmla="*/ 763 w 1470"/>
                <a:gd name="T23" fmla="*/ 2325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5 h 2346"/>
                <a:gd name="T30" fmla="*/ 665 w 1470"/>
                <a:gd name="T31" fmla="*/ 2290 h 2346"/>
                <a:gd name="T32" fmla="*/ 604 w 1470"/>
                <a:gd name="T33" fmla="*/ 2239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8 h 2346"/>
                <a:gd name="T54" fmla="*/ 27 w 1470"/>
                <a:gd name="T55" fmla="*/ 954 h 2346"/>
                <a:gd name="T56" fmla="*/ 71 w 1470"/>
                <a:gd name="T57" fmla="*/ 815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0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0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5 h 2346"/>
                <a:gd name="T100" fmla="*/ 1444 w 1470"/>
                <a:gd name="T101" fmla="*/ 954 h 2346"/>
                <a:gd name="T102" fmla="*/ 1467 w 1470"/>
                <a:gd name="T103" fmla="*/ 1098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4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4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39"/>
                  </a:lnTo>
                  <a:lnTo>
                    <a:pt x="835" y="2266"/>
                  </a:lnTo>
                  <a:lnTo>
                    <a:pt x="806" y="2290"/>
                  </a:lnTo>
                  <a:lnTo>
                    <a:pt x="783" y="2309"/>
                  </a:lnTo>
                  <a:lnTo>
                    <a:pt x="763" y="2325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5"/>
                  </a:lnTo>
                  <a:lnTo>
                    <a:pt x="688" y="2309"/>
                  </a:lnTo>
                  <a:lnTo>
                    <a:pt x="665" y="2290"/>
                  </a:lnTo>
                  <a:lnTo>
                    <a:pt x="636" y="2266"/>
                  </a:lnTo>
                  <a:lnTo>
                    <a:pt x="604" y="2239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4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4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8"/>
                  </a:lnTo>
                  <a:lnTo>
                    <a:pt x="13" y="1025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5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4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0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0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4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5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5"/>
                  </a:lnTo>
                  <a:lnTo>
                    <a:pt x="1467" y="1098"/>
                  </a:lnTo>
                  <a:lnTo>
                    <a:pt x="1470" y="1173"/>
                  </a:lnTo>
                </a:path>
              </a:pathLst>
            </a:custGeom>
            <a:gradFill rotWithShape="1">
              <a:gsLst>
                <a:gs pos="0">
                  <a:srgbClr val="53B749"/>
                </a:gs>
                <a:gs pos="100000">
                  <a:srgbClr val="53B749">
                    <a:gamma/>
                    <a:tint val="33333"/>
                    <a:invGamma/>
                  </a:srgbClr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58" name="Freeform 6"/>
            <p:cNvSpPr>
              <a:spLocks/>
            </p:cNvSpPr>
            <p:nvPr/>
          </p:nvSpPr>
          <p:spPr bwMode="gray">
            <a:xfrm rot="575181">
              <a:off x="1296" y="1584"/>
              <a:ext cx="1749" cy="924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0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6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0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8 w 2032"/>
                <a:gd name="T47" fmla="*/ 1469 h 1536"/>
                <a:gd name="T48" fmla="*/ 648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199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2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0"/>
                  </a:lnTo>
                  <a:lnTo>
                    <a:pt x="1866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8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2" y="1286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6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7" y="1466"/>
                  </a:lnTo>
                  <a:lnTo>
                    <a:pt x="1647" y="1480"/>
                  </a:lnTo>
                  <a:lnTo>
                    <a:pt x="1583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8" y="1469"/>
                  </a:lnTo>
                  <a:lnTo>
                    <a:pt x="716" y="1440"/>
                  </a:lnTo>
                  <a:lnTo>
                    <a:pt x="648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2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5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199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5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2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 rotWithShape="1">
              <a:gsLst>
                <a:gs pos="0">
                  <a:srgbClr val="00B1F0"/>
                </a:gs>
                <a:gs pos="100000">
                  <a:srgbClr val="00B1F0">
                    <a:gamma/>
                    <a:tint val="33333"/>
                    <a:invGamma/>
                  </a:srgbClr>
                </a:gs>
              </a:gsLst>
              <a:lin ang="27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59" name="Freeform 7"/>
            <p:cNvSpPr>
              <a:spLocks/>
            </p:cNvSpPr>
            <p:nvPr/>
          </p:nvSpPr>
          <p:spPr bwMode="gray">
            <a:xfrm rot="-480829">
              <a:off x="1292" y="2482"/>
              <a:ext cx="1760" cy="926"/>
            </a:xfrm>
            <a:custGeom>
              <a:avLst/>
              <a:gdLst>
                <a:gd name="T0" fmla="*/ 717 w 2032"/>
                <a:gd name="T1" fmla="*/ 96 h 1536"/>
                <a:gd name="T2" fmla="*/ 860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6 w 2032"/>
                <a:gd name="T9" fmla="*/ 3 h 1536"/>
                <a:gd name="T10" fmla="*/ 1449 w 2032"/>
                <a:gd name="T11" fmla="*/ 17 h 1536"/>
                <a:gd name="T12" fmla="*/ 1583 w 2032"/>
                <a:gd name="T13" fmla="*/ 42 h 1536"/>
                <a:gd name="T14" fmla="*/ 1707 w 2032"/>
                <a:gd name="T15" fmla="*/ 70 h 1536"/>
                <a:gd name="T16" fmla="*/ 1815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2 w 2032"/>
                <a:gd name="T29" fmla="*/ 249 h 1536"/>
                <a:gd name="T30" fmla="*/ 2009 w 2032"/>
                <a:gd name="T31" fmla="*/ 326 h 1536"/>
                <a:gd name="T32" fmla="*/ 1989 w 2032"/>
                <a:gd name="T33" fmla="*/ 427 h 1536"/>
                <a:gd name="T34" fmla="*/ 1958 w 2032"/>
                <a:gd name="T35" fmla="*/ 542 h 1536"/>
                <a:gd name="T36" fmla="*/ 1919 w 2032"/>
                <a:gd name="T37" fmla="*/ 672 h 1536"/>
                <a:gd name="T38" fmla="*/ 1866 w 2032"/>
                <a:gd name="T39" fmla="*/ 806 h 1536"/>
                <a:gd name="T40" fmla="*/ 1802 w 2032"/>
                <a:gd name="T41" fmla="*/ 944 h 1536"/>
                <a:gd name="T42" fmla="*/ 1722 w 2032"/>
                <a:gd name="T43" fmla="*/ 1076 h 1536"/>
                <a:gd name="T44" fmla="*/ 1627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5 w 2032"/>
                <a:gd name="T51" fmla="*/ 1469 h 1536"/>
                <a:gd name="T52" fmla="*/ 1099 w 2032"/>
                <a:gd name="T53" fmla="*/ 1511 h 1536"/>
                <a:gd name="T54" fmla="*/ 950 w 2032"/>
                <a:gd name="T55" fmla="*/ 1532 h 1536"/>
                <a:gd name="T56" fmla="*/ 801 w 2032"/>
                <a:gd name="T57" fmla="*/ 1536 h 1536"/>
                <a:gd name="T58" fmla="*/ 654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70 w 2032"/>
                <a:gd name="T67" fmla="*/ 1419 h 1536"/>
                <a:gd name="T68" fmla="*/ 91 w 2032"/>
                <a:gd name="T69" fmla="*/ 1390 h 1536"/>
                <a:gd name="T70" fmla="*/ 34 w 2032"/>
                <a:gd name="T71" fmla="*/ 1368 h 1536"/>
                <a:gd name="T72" fmla="*/ 5 w 2032"/>
                <a:gd name="T73" fmla="*/ 1357 h 1536"/>
                <a:gd name="T74" fmla="*/ 0 w 2032"/>
                <a:gd name="T75" fmla="*/ 1349 h 1536"/>
                <a:gd name="T76" fmla="*/ 5 w 2032"/>
                <a:gd name="T77" fmla="*/ 1316 h 1536"/>
                <a:gd name="T78" fmla="*/ 15 w 2032"/>
                <a:gd name="T79" fmla="*/ 1250 h 1536"/>
                <a:gd name="T80" fmla="*/ 33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9 w 2032"/>
                <a:gd name="T87" fmla="*/ 798 h 1536"/>
                <a:gd name="T88" fmla="*/ 197 w 2032"/>
                <a:gd name="T89" fmla="*/ 661 h 1536"/>
                <a:gd name="T90" fmla="*/ 269 w 2032"/>
                <a:gd name="T91" fmla="*/ 525 h 1536"/>
                <a:gd name="T92" fmla="*/ 356 w 2032"/>
                <a:gd name="T93" fmla="*/ 395 h 1536"/>
                <a:gd name="T94" fmla="*/ 460 w 2032"/>
                <a:gd name="T95" fmla="*/ 277 h 1536"/>
                <a:gd name="T96" fmla="*/ 581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8" y="131"/>
                  </a:moveTo>
                  <a:lnTo>
                    <a:pt x="717" y="96"/>
                  </a:lnTo>
                  <a:lnTo>
                    <a:pt x="788" y="67"/>
                  </a:lnTo>
                  <a:lnTo>
                    <a:pt x="860" y="43"/>
                  </a:lnTo>
                  <a:lnTo>
                    <a:pt x="934" y="24"/>
                  </a:lnTo>
                  <a:lnTo>
                    <a:pt x="1008" y="11"/>
                  </a:lnTo>
                  <a:lnTo>
                    <a:pt x="1083" y="4"/>
                  </a:lnTo>
                  <a:lnTo>
                    <a:pt x="1157" y="0"/>
                  </a:lnTo>
                  <a:lnTo>
                    <a:pt x="1232" y="0"/>
                  </a:lnTo>
                  <a:lnTo>
                    <a:pt x="1306" y="3"/>
                  </a:lnTo>
                  <a:lnTo>
                    <a:pt x="1377" y="8"/>
                  </a:lnTo>
                  <a:lnTo>
                    <a:pt x="1449" y="17"/>
                  </a:lnTo>
                  <a:lnTo>
                    <a:pt x="1517" y="29"/>
                  </a:lnTo>
                  <a:lnTo>
                    <a:pt x="1583" y="42"/>
                  </a:lnTo>
                  <a:lnTo>
                    <a:pt x="1647" y="55"/>
                  </a:lnTo>
                  <a:lnTo>
                    <a:pt x="1707" y="70"/>
                  </a:lnTo>
                  <a:lnTo>
                    <a:pt x="1762" y="86"/>
                  </a:lnTo>
                  <a:lnTo>
                    <a:pt x="1815" y="102"/>
                  </a:lnTo>
                  <a:lnTo>
                    <a:pt x="1862" y="116"/>
                  </a:lnTo>
                  <a:lnTo>
                    <a:pt x="1905" y="131"/>
                  </a:lnTo>
                  <a:lnTo>
                    <a:pt x="1942" y="146"/>
                  </a:lnTo>
                  <a:lnTo>
                    <a:pt x="1972" y="157"/>
                  </a:lnTo>
                  <a:lnTo>
                    <a:pt x="1999" y="167"/>
                  </a:lnTo>
                  <a:lnTo>
                    <a:pt x="2016" y="175"/>
                  </a:lnTo>
                  <a:lnTo>
                    <a:pt x="2028" y="179"/>
                  </a:lnTo>
                  <a:lnTo>
                    <a:pt x="2032" y="182"/>
                  </a:lnTo>
                  <a:lnTo>
                    <a:pt x="2031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2" y="249"/>
                  </a:lnTo>
                  <a:lnTo>
                    <a:pt x="2018" y="286"/>
                  </a:lnTo>
                  <a:lnTo>
                    <a:pt x="2009" y="326"/>
                  </a:lnTo>
                  <a:lnTo>
                    <a:pt x="2000" y="375"/>
                  </a:lnTo>
                  <a:lnTo>
                    <a:pt x="1989" y="427"/>
                  </a:lnTo>
                  <a:lnTo>
                    <a:pt x="1975" y="483"/>
                  </a:lnTo>
                  <a:lnTo>
                    <a:pt x="1958" y="542"/>
                  </a:lnTo>
                  <a:lnTo>
                    <a:pt x="1940" y="607"/>
                  </a:lnTo>
                  <a:lnTo>
                    <a:pt x="1919" y="672"/>
                  </a:lnTo>
                  <a:lnTo>
                    <a:pt x="1894" y="738"/>
                  </a:lnTo>
                  <a:lnTo>
                    <a:pt x="1866" y="806"/>
                  </a:lnTo>
                  <a:lnTo>
                    <a:pt x="1835" y="875"/>
                  </a:lnTo>
                  <a:lnTo>
                    <a:pt x="1802" y="944"/>
                  </a:lnTo>
                  <a:lnTo>
                    <a:pt x="1764" y="1011"/>
                  </a:lnTo>
                  <a:lnTo>
                    <a:pt x="1722" y="1076"/>
                  </a:lnTo>
                  <a:lnTo>
                    <a:pt x="1676" y="1141"/>
                  </a:lnTo>
                  <a:lnTo>
                    <a:pt x="1627" y="1202"/>
                  </a:lnTo>
                  <a:lnTo>
                    <a:pt x="1573" y="1259"/>
                  </a:lnTo>
                  <a:lnTo>
                    <a:pt x="1514" y="1313"/>
                  </a:lnTo>
                  <a:lnTo>
                    <a:pt x="1452" y="1361"/>
                  </a:lnTo>
                  <a:lnTo>
                    <a:pt x="1383" y="1405"/>
                  </a:lnTo>
                  <a:lnTo>
                    <a:pt x="1315" y="1440"/>
                  </a:lnTo>
                  <a:lnTo>
                    <a:pt x="1245" y="1469"/>
                  </a:lnTo>
                  <a:lnTo>
                    <a:pt x="1173" y="1494"/>
                  </a:lnTo>
                  <a:lnTo>
                    <a:pt x="1099" y="1511"/>
                  </a:lnTo>
                  <a:lnTo>
                    <a:pt x="1024" y="1524"/>
                  </a:lnTo>
                  <a:lnTo>
                    <a:pt x="950" y="1532"/>
                  </a:lnTo>
                  <a:lnTo>
                    <a:pt x="876" y="1536"/>
                  </a:lnTo>
                  <a:lnTo>
                    <a:pt x="801" y="1536"/>
                  </a:lnTo>
                  <a:lnTo>
                    <a:pt x="727" y="1533"/>
                  </a:lnTo>
                  <a:lnTo>
                    <a:pt x="654" y="1527"/>
                  </a:lnTo>
                  <a:lnTo>
                    <a:pt x="584" y="1518"/>
                  </a:lnTo>
                  <a:lnTo>
                    <a:pt x="515" y="1507"/>
                  </a:lnTo>
                  <a:lnTo>
                    <a:pt x="450" y="1495"/>
                  </a:lnTo>
                  <a:lnTo>
                    <a:pt x="385" y="1481"/>
                  </a:lnTo>
                  <a:lnTo>
                    <a:pt x="326" y="1466"/>
                  </a:lnTo>
                  <a:lnTo>
                    <a:pt x="270" y="1450"/>
                  </a:lnTo>
                  <a:lnTo>
                    <a:pt x="218" y="1434"/>
                  </a:lnTo>
                  <a:lnTo>
                    <a:pt x="170" y="1419"/>
                  </a:lnTo>
                  <a:lnTo>
                    <a:pt x="127" y="1405"/>
                  </a:lnTo>
                  <a:lnTo>
                    <a:pt x="91" y="1390"/>
                  </a:lnTo>
                  <a:lnTo>
                    <a:pt x="59" y="1378"/>
                  </a:lnTo>
                  <a:lnTo>
                    <a:pt x="34" y="1368"/>
                  </a:lnTo>
                  <a:lnTo>
                    <a:pt x="16" y="1361"/>
                  </a:lnTo>
                  <a:lnTo>
                    <a:pt x="5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5" y="1316"/>
                  </a:lnTo>
                  <a:lnTo>
                    <a:pt x="9" y="1287"/>
                  </a:lnTo>
                  <a:lnTo>
                    <a:pt x="15" y="1250"/>
                  </a:lnTo>
                  <a:lnTo>
                    <a:pt x="22" y="1209"/>
                  </a:lnTo>
                  <a:lnTo>
                    <a:pt x="33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9" y="798"/>
                  </a:lnTo>
                  <a:lnTo>
                    <a:pt x="167" y="729"/>
                  </a:lnTo>
                  <a:lnTo>
                    <a:pt x="197" y="661"/>
                  </a:lnTo>
                  <a:lnTo>
                    <a:pt x="231" y="592"/>
                  </a:lnTo>
                  <a:lnTo>
                    <a:pt x="269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6" y="334"/>
                  </a:lnTo>
                  <a:lnTo>
                    <a:pt x="460" y="277"/>
                  </a:lnTo>
                  <a:lnTo>
                    <a:pt x="518" y="223"/>
                  </a:lnTo>
                  <a:lnTo>
                    <a:pt x="581" y="175"/>
                  </a:lnTo>
                  <a:lnTo>
                    <a:pt x="648" y="131"/>
                  </a:lnTo>
                </a:path>
              </a:pathLst>
            </a:custGeom>
            <a:gradFill rotWithShape="1">
              <a:gsLst>
                <a:gs pos="0">
                  <a:srgbClr val="BC61CB"/>
                </a:gs>
                <a:gs pos="100000">
                  <a:srgbClr val="BC61CB">
                    <a:gamma/>
                    <a:tint val="33333"/>
                    <a:invGamma/>
                  </a:srgbClr>
                </a:gs>
              </a:gsLst>
              <a:lin ang="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60" name="Freeform 8"/>
            <p:cNvSpPr>
              <a:spLocks/>
            </p:cNvSpPr>
            <p:nvPr/>
          </p:nvSpPr>
          <p:spPr bwMode="gray">
            <a:xfrm>
              <a:off x="2352" y="2462"/>
              <a:ext cx="960" cy="1618"/>
            </a:xfrm>
            <a:custGeom>
              <a:avLst/>
              <a:gdLst>
                <a:gd name="T0" fmla="*/ 1467 w 1470"/>
                <a:gd name="T1" fmla="*/ 1246 h 2346"/>
                <a:gd name="T2" fmla="*/ 1444 w 1470"/>
                <a:gd name="T3" fmla="*/ 1390 h 2346"/>
                <a:gd name="T4" fmla="*/ 1400 w 1470"/>
                <a:gd name="T5" fmla="*/ 1529 h 2346"/>
                <a:gd name="T6" fmla="*/ 1339 w 1470"/>
                <a:gd name="T7" fmla="*/ 1662 h 2346"/>
                <a:gd name="T8" fmla="*/ 1267 w 1470"/>
                <a:gd name="T9" fmla="*/ 1784 h 2346"/>
                <a:gd name="T10" fmla="*/ 1187 w 1470"/>
                <a:gd name="T11" fmla="*/ 1898 h 2346"/>
                <a:gd name="T12" fmla="*/ 1102 w 1470"/>
                <a:gd name="T13" fmla="*/ 2002 h 2346"/>
                <a:gd name="T14" fmla="*/ 1019 w 1470"/>
                <a:gd name="T15" fmla="*/ 2094 h 2346"/>
                <a:gd name="T16" fmla="*/ 939 w 1470"/>
                <a:gd name="T17" fmla="*/ 2174 h 2346"/>
                <a:gd name="T18" fmla="*/ 866 w 1470"/>
                <a:gd name="T19" fmla="*/ 2240 h 2346"/>
                <a:gd name="T20" fmla="*/ 806 w 1470"/>
                <a:gd name="T21" fmla="*/ 2291 h 2346"/>
                <a:gd name="T22" fmla="*/ 763 w 1470"/>
                <a:gd name="T23" fmla="*/ 2326 h 2346"/>
                <a:gd name="T24" fmla="*/ 739 w 1470"/>
                <a:gd name="T25" fmla="*/ 2343 h 2346"/>
                <a:gd name="T26" fmla="*/ 732 w 1470"/>
                <a:gd name="T27" fmla="*/ 2343 h 2346"/>
                <a:gd name="T28" fmla="*/ 709 w 1470"/>
                <a:gd name="T29" fmla="*/ 2326 h 2346"/>
                <a:gd name="T30" fmla="*/ 665 w 1470"/>
                <a:gd name="T31" fmla="*/ 2291 h 2346"/>
                <a:gd name="T32" fmla="*/ 604 w 1470"/>
                <a:gd name="T33" fmla="*/ 2240 h 2346"/>
                <a:gd name="T34" fmla="*/ 532 w 1470"/>
                <a:gd name="T35" fmla="*/ 2174 h 2346"/>
                <a:gd name="T36" fmla="*/ 452 w 1470"/>
                <a:gd name="T37" fmla="*/ 2094 h 2346"/>
                <a:gd name="T38" fmla="*/ 367 w 1470"/>
                <a:gd name="T39" fmla="*/ 2002 h 2346"/>
                <a:gd name="T40" fmla="*/ 284 w 1470"/>
                <a:gd name="T41" fmla="*/ 1898 h 2346"/>
                <a:gd name="T42" fmla="*/ 204 w 1470"/>
                <a:gd name="T43" fmla="*/ 1784 h 2346"/>
                <a:gd name="T44" fmla="*/ 131 w 1470"/>
                <a:gd name="T45" fmla="*/ 1662 h 2346"/>
                <a:gd name="T46" fmla="*/ 71 w 1470"/>
                <a:gd name="T47" fmla="*/ 1529 h 2346"/>
                <a:gd name="T48" fmla="*/ 27 w 1470"/>
                <a:gd name="T49" fmla="*/ 1390 h 2346"/>
                <a:gd name="T50" fmla="*/ 4 w 1470"/>
                <a:gd name="T51" fmla="*/ 1246 h 2346"/>
                <a:gd name="T52" fmla="*/ 4 w 1470"/>
                <a:gd name="T53" fmla="*/ 1099 h 2346"/>
                <a:gd name="T54" fmla="*/ 27 w 1470"/>
                <a:gd name="T55" fmla="*/ 954 h 2346"/>
                <a:gd name="T56" fmla="*/ 71 w 1470"/>
                <a:gd name="T57" fmla="*/ 816 h 2346"/>
                <a:gd name="T58" fmla="*/ 131 w 1470"/>
                <a:gd name="T59" fmla="*/ 684 h 2346"/>
                <a:gd name="T60" fmla="*/ 204 w 1470"/>
                <a:gd name="T61" fmla="*/ 560 h 2346"/>
                <a:gd name="T62" fmla="*/ 284 w 1470"/>
                <a:gd name="T63" fmla="*/ 446 h 2346"/>
                <a:gd name="T64" fmla="*/ 367 w 1470"/>
                <a:gd name="T65" fmla="*/ 343 h 2346"/>
                <a:gd name="T66" fmla="*/ 452 w 1470"/>
                <a:gd name="T67" fmla="*/ 251 h 2346"/>
                <a:gd name="T68" fmla="*/ 532 w 1470"/>
                <a:gd name="T69" fmla="*/ 171 h 2346"/>
                <a:gd name="T70" fmla="*/ 604 w 1470"/>
                <a:gd name="T71" fmla="*/ 105 h 2346"/>
                <a:gd name="T72" fmla="*/ 665 w 1470"/>
                <a:gd name="T73" fmla="*/ 55 h 2346"/>
                <a:gd name="T74" fmla="*/ 709 w 1470"/>
                <a:gd name="T75" fmla="*/ 19 h 2346"/>
                <a:gd name="T76" fmla="*/ 732 w 1470"/>
                <a:gd name="T77" fmla="*/ 1 h 2346"/>
                <a:gd name="T78" fmla="*/ 739 w 1470"/>
                <a:gd name="T79" fmla="*/ 1 h 2346"/>
                <a:gd name="T80" fmla="*/ 763 w 1470"/>
                <a:gd name="T81" fmla="*/ 19 h 2346"/>
                <a:gd name="T82" fmla="*/ 806 w 1470"/>
                <a:gd name="T83" fmla="*/ 55 h 2346"/>
                <a:gd name="T84" fmla="*/ 866 w 1470"/>
                <a:gd name="T85" fmla="*/ 105 h 2346"/>
                <a:gd name="T86" fmla="*/ 939 w 1470"/>
                <a:gd name="T87" fmla="*/ 171 h 2346"/>
                <a:gd name="T88" fmla="*/ 1019 w 1470"/>
                <a:gd name="T89" fmla="*/ 251 h 2346"/>
                <a:gd name="T90" fmla="*/ 1102 w 1470"/>
                <a:gd name="T91" fmla="*/ 343 h 2346"/>
                <a:gd name="T92" fmla="*/ 1187 w 1470"/>
                <a:gd name="T93" fmla="*/ 446 h 2346"/>
                <a:gd name="T94" fmla="*/ 1267 w 1470"/>
                <a:gd name="T95" fmla="*/ 560 h 2346"/>
                <a:gd name="T96" fmla="*/ 1339 w 1470"/>
                <a:gd name="T97" fmla="*/ 684 h 2346"/>
                <a:gd name="T98" fmla="*/ 1400 w 1470"/>
                <a:gd name="T99" fmla="*/ 816 h 2346"/>
                <a:gd name="T100" fmla="*/ 1444 w 1470"/>
                <a:gd name="T101" fmla="*/ 954 h 2346"/>
                <a:gd name="T102" fmla="*/ 1467 w 1470"/>
                <a:gd name="T103" fmla="*/ 1099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5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5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40"/>
                  </a:lnTo>
                  <a:lnTo>
                    <a:pt x="835" y="2266"/>
                  </a:lnTo>
                  <a:lnTo>
                    <a:pt x="806" y="2291"/>
                  </a:lnTo>
                  <a:lnTo>
                    <a:pt x="783" y="2310"/>
                  </a:lnTo>
                  <a:lnTo>
                    <a:pt x="763" y="2326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6"/>
                  </a:lnTo>
                  <a:lnTo>
                    <a:pt x="688" y="2310"/>
                  </a:lnTo>
                  <a:lnTo>
                    <a:pt x="665" y="2291"/>
                  </a:lnTo>
                  <a:lnTo>
                    <a:pt x="636" y="2266"/>
                  </a:lnTo>
                  <a:lnTo>
                    <a:pt x="604" y="2240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5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5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9"/>
                  </a:lnTo>
                  <a:lnTo>
                    <a:pt x="13" y="1026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6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5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1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1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5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6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6"/>
                  </a:lnTo>
                  <a:lnTo>
                    <a:pt x="1467" y="1099"/>
                  </a:lnTo>
                  <a:lnTo>
                    <a:pt x="1470" y="1173"/>
                  </a:lnTo>
                </a:path>
              </a:pathLst>
            </a:custGeom>
            <a:gradFill rotWithShape="1">
              <a:gsLst>
                <a:gs pos="0">
                  <a:srgbClr val="FF0066">
                    <a:gamma/>
                    <a:tint val="33333"/>
                    <a:invGamma/>
                  </a:srgbClr>
                </a:gs>
                <a:gs pos="100000">
                  <a:srgbClr val="FF0066"/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61" name="Freeform 9"/>
            <p:cNvSpPr>
              <a:spLocks/>
            </p:cNvSpPr>
            <p:nvPr/>
          </p:nvSpPr>
          <p:spPr bwMode="gray">
            <a:xfrm rot="521906">
              <a:off x="2684" y="2537"/>
              <a:ext cx="1680" cy="864"/>
            </a:xfrm>
            <a:custGeom>
              <a:avLst/>
              <a:gdLst>
                <a:gd name="T0" fmla="*/ 1451 w 2032"/>
                <a:gd name="T1" fmla="*/ 175 h 1536"/>
                <a:gd name="T2" fmla="*/ 1572 w 2032"/>
                <a:gd name="T3" fmla="*/ 277 h 1536"/>
                <a:gd name="T4" fmla="*/ 1676 w 2032"/>
                <a:gd name="T5" fmla="*/ 395 h 1536"/>
                <a:gd name="T6" fmla="*/ 1763 w 2032"/>
                <a:gd name="T7" fmla="*/ 525 h 1536"/>
                <a:gd name="T8" fmla="*/ 1835 w 2032"/>
                <a:gd name="T9" fmla="*/ 661 h 1536"/>
                <a:gd name="T10" fmla="*/ 1893 w 2032"/>
                <a:gd name="T11" fmla="*/ 798 h 1536"/>
                <a:gd name="T12" fmla="*/ 1940 w 2032"/>
                <a:gd name="T13" fmla="*/ 929 h 1536"/>
                <a:gd name="T14" fmla="*/ 1975 w 2032"/>
                <a:gd name="T15" fmla="*/ 1053 h 1536"/>
                <a:gd name="T16" fmla="*/ 2000 w 2032"/>
                <a:gd name="T17" fmla="*/ 1161 h 1536"/>
                <a:gd name="T18" fmla="*/ 2017 w 2032"/>
                <a:gd name="T19" fmla="*/ 1250 h 1536"/>
                <a:gd name="T20" fmla="*/ 2026 w 2032"/>
                <a:gd name="T21" fmla="*/ 1316 h 1536"/>
                <a:gd name="T22" fmla="*/ 2030 w 2032"/>
                <a:gd name="T23" fmla="*/ 1349 h 1536"/>
                <a:gd name="T24" fmla="*/ 2027 w 2032"/>
                <a:gd name="T25" fmla="*/ 1357 h 1536"/>
                <a:gd name="T26" fmla="*/ 1998 w 2032"/>
                <a:gd name="T27" fmla="*/ 1368 h 1536"/>
                <a:gd name="T28" fmla="*/ 1941 w 2032"/>
                <a:gd name="T29" fmla="*/ 1390 h 1536"/>
                <a:gd name="T30" fmla="*/ 1861 w 2032"/>
                <a:gd name="T31" fmla="*/ 1419 h 1536"/>
                <a:gd name="T32" fmla="*/ 1762 w 2032"/>
                <a:gd name="T33" fmla="*/ 1450 h 1536"/>
                <a:gd name="T34" fmla="*/ 1647 w 2032"/>
                <a:gd name="T35" fmla="*/ 1481 h 1536"/>
                <a:gd name="T36" fmla="*/ 1517 w 2032"/>
                <a:gd name="T37" fmla="*/ 1507 h 1536"/>
                <a:gd name="T38" fmla="*/ 1377 w 2032"/>
                <a:gd name="T39" fmla="*/ 1527 h 1536"/>
                <a:gd name="T40" fmla="*/ 1231 w 2032"/>
                <a:gd name="T41" fmla="*/ 1536 h 1536"/>
                <a:gd name="T42" fmla="*/ 1082 w 2032"/>
                <a:gd name="T43" fmla="*/ 1532 h 1536"/>
                <a:gd name="T44" fmla="*/ 933 w 2032"/>
                <a:gd name="T45" fmla="*/ 1511 h 1536"/>
                <a:gd name="T46" fmla="*/ 787 w 2032"/>
                <a:gd name="T47" fmla="*/ 1469 h 1536"/>
                <a:gd name="T48" fmla="*/ 647 w 2032"/>
                <a:gd name="T49" fmla="*/ 1405 h 1536"/>
                <a:gd name="T50" fmla="*/ 518 w 2032"/>
                <a:gd name="T51" fmla="*/ 1313 h 1536"/>
                <a:gd name="T52" fmla="*/ 405 w 2032"/>
                <a:gd name="T53" fmla="*/ 1202 h 1536"/>
                <a:gd name="T54" fmla="*/ 311 w 2032"/>
                <a:gd name="T55" fmla="*/ 1076 h 1536"/>
                <a:gd name="T56" fmla="*/ 230 w 2032"/>
                <a:gd name="T57" fmla="*/ 944 h 1536"/>
                <a:gd name="T58" fmla="*/ 166 w 2032"/>
                <a:gd name="T59" fmla="*/ 806 h 1536"/>
                <a:gd name="T60" fmla="*/ 114 w 2032"/>
                <a:gd name="T61" fmla="*/ 672 h 1536"/>
                <a:gd name="T62" fmla="*/ 73 w 2032"/>
                <a:gd name="T63" fmla="*/ 542 h 1536"/>
                <a:gd name="T64" fmla="*/ 44 w 2032"/>
                <a:gd name="T65" fmla="*/ 427 h 1536"/>
                <a:gd name="T66" fmla="*/ 22 w 2032"/>
                <a:gd name="T67" fmla="*/ 326 h 1536"/>
                <a:gd name="T68" fmla="*/ 9 w 2032"/>
                <a:gd name="T69" fmla="*/ 249 h 1536"/>
                <a:gd name="T70" fmla="*/ 3 w 2032"/>
                <a:gd name="T71" fmla="*/ 200 h 1536"/>
                <a:gd name="T72" fmla="*/ 0 w 2032"/>
                <a:gd name="T73" fmla="*/ 182 h 1536"/>
                <a:gd name="T74" fmla="*/ 16 w 2032"/>
                <a:gd name="T75" fmla="*/ 175 h 1536"/>
                <a:gd name="T76" fmla="*/ 58 w 2032"/>
                <a:gd name="T77" fmla="*/ 157 h 1536"/>
                <a:gd name="T78" fmla="*/ 127 w 2032"/>
                <a:gd name="T79" fmla="*/ 131 h 1536"/>
                <a:gd name="T80" fmla="*/ 217 w 2032"/>
                <a:gd name="T81" fmla="*/ 102 h 1536"/>
                <a:gd name="T82" fmla="*/ 325 w 2032"/>
                <a:gd name="T83" fmla="*/ 70 h 1536"/>
                <a:gd name="T84" fmla="*/ 449 w 2032"/>
                <a:gd name="T85" fmla="*/ 42 h 1536"/>
                <a:gd name="T86" fmla="*/ 583 w 2032"/>
                <a:gd name="T87" fmla="*/ 17 h 1536"/>
                <a:gd name="T88" fmla="*/ 726 w 2032"/>
                <a:gd name="T89" fmla="*/ 3 h 1536"/>
                <a:gd name="T90" fmla="*/ 875 w 2032"/>
                <a:gd name="T91" fmla="*/ 0 h 1536"/>
                <a:gd name="T92" fmla="*/ 1024 w 2032"/>
                <a:gd name="T93" fmla="*/ 11 h 1536"/>
                <a:gd name="T94" fmla="*/ 1173 w 2032"/>
                <a:gd name="T95" fmla="*/ 43 h 1536"/>
                <a:gd name="T96" fmla="*/ 1314 w 2032"/>
                <a:gd name="T97" fmla="*/ 9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1"/>
                  </a:lnTo>
                  <a:lnTo>
                    <a:pt x="1865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9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1" y="1287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7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6" y="1466"/>
                  </a:lnTo>
                  <a:lnTo>
                    <a:pt x="1647" y="1481"/>
                  </a:lnTo>
                  <a:lnTo>
                    <a:pt x="1582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7" y="1469"/>
                  </a:lnTo>
                  <a:lnTo>
                    <a:pt x="716" y="1440"/>
                  </a:lnTo>
                  <a:lnTo>
                    <a:pt x="647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3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4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200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6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3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 rotWithShape="1">
              <a:gsLst>
                <a:gs pos="0">
                  <a:srgbClr val="FF7E3D">
                    <a:gamma/>
                    <a:tint val="33333"/>
                    <a:invGamma/>
                  </a:srgbClr>
                </a:gs>
                <a:gs pos="100000">
                  <a:srgbClr val="FF7E3D"/>
                </a:gs>
              </a:gsLst>
              <a:lin ang="27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sp>
          <p:nvSpPr>
            <p:cNvPr id="862" name="Freeform 10"/>
            <p:cNvSpPr>
              <a:spLocks/>
            </p:cNvSpPr>
            <p:nvPr/>
          </p:nvSpPr>
          <p:spPr bwMode="gray">
            <a:xfrm rot="-468625">
              <a:off x="2736" y="1632"/>
              <a:ext cx="1728" cy="912"/>
            </a:xfrm>
            <a:custGeom>
              <a:avLst/>
              <a:gdLst>
                <a:gd name="T0" fmla="*/ 716 w 2032"/>
                <a:gd name="T1" fmla="*/ 96 h 1536"/>
                <a:gd name="T2" fmla="*/ 859 w 2032"/>
                <a:gd name="T3" fmla="*/ 43 h 1536"/>
                <a:gd name="T4" fmla="*/ 1008 w 2032"/>
                <a:gd name="T5" fmla="*/ 11 h 1536"/>
                <a:gd name="T6" fmla="*/ 1157 w 2032"/>
                <a:gd name="T7" fmla="*/ 0 h 1536"/>
                <a:gd name="T8" fmla="*/ 1305 w 2032"/>
                <a:gd name="T9" fmla="*/ 3 h 1536"/>
                <a:gd name="T10" fmla="*/ 1448 w 2032"/>
                <a:gd name="T11" fmla="*/ 17 h 1536"/>
                <a:gd name="T12" fmla="*/ 1582 w 2032"/>
                <a:gd name="T13" fmla="*/ 42 h 1536"/>
                <a:gd name="T14" fmla="*/ 1706 w 2032"/>
                <a:gd name="T15" fmla="*/ 70 h 1536"/>
                <a:gd name="T16" fmla="*/ 1814 w 2032"/>
                <a:gd name="T17" fmla="*/ 102 h 1536"/>
                <a:gd name="T18" fmla="*/ 1905 w 2032"/>
                <a:gd name="T19" fmla="*/ 131 h 1536"/>
                <a:gd name="T20" fmla="*/ 1972 w 2032"/>
                <a:gd name="T21" fmla="*/ 157 h 1536"/>
                <a:gd name="T22" fmla="*/ 2016 w 2032"/>
                <a:gd name="T23" fmla="*/ 175 h 1536"/>
                <a:gd name="T24" fmla="*/ 2032 w 2032"/>
                <a:gd name="T25" fmla="*/ 182 h 1536"/>
                <a:gd name="T26" fmla="*/ 2029 w 2032"/>
                <a:gd name="T27" fmla="*/ 200 h 1536"/>
                <a:gd name="T28" fmla="*/ 2021 w 2032"/>
                <a:gd name="T29" fmla="*/ 249 h 1536"/>
                <a:gd name="T30" fmla="*/ 2008 w 2032"/>
                <a:gd name="T31" fmla="*/ 327 h 1536"/>
                <a:gd name="T32" fmla="*/ 1988 w 2032"/>
                <a:gd name="T33" fmla="*/ 427 h 1536"/>
                <a:gd name="T34" fmla="*/ 1957 w 2032"/>
                <a:gd name="T35" fmla="*/ 542 h 1536"/>
                <a:gd name="T36" fmla="*/ 1918 w 2032"/>
                <a:gd name="T37" fmla="*/ 672 h 1536"/>
                <a:gd name="T38" fmla="*/ 1865 w 2032"/>
                <a:gd name="T39" fmla="*/ 807 h 1536"/>
                <a:gd name="T40" fmla="*/ 1801 w 2032"/>
                <a:gd name="T41" fmla="*/ 944 h 1536"/>
                <a:gd name="T42" fmla="*/ 1721 w 2032"/>
                <a:gd name="T43" fmla="*/ 1076 h 1536"/>
                <a:gd name="T44" fmla="*/ 1626 w 2032"/>
                <a:gd name="T45" fmla="*/ 1202 h 1536"/>
                <a:gd name="T46" fmla="*/ 1514 w 2032"/>
                <a:gd name="T47" fmla="*/ 1313 h 1536"/>
                <a:gd name="T48" fmla="*/ 1383 w 2032"/>
                <a:gd name="T49" fmla="*/ 1405 h 1536"/>
                <a:gd name="T50" fmla="*/ 1244 w 2032"/>
                <a:gd name="T51" fmla="*/ 1469 h 1536"/>
                <a:gd name="T52" fmla="*/ 1098 w 2032"/>
                <a:gd name="T53" fmla="*/ 1511 h 1536"/>
                <a:gd name="T54" fmla="*/ 949 w 2032"/>
                <a:gd name="T55" fmla="*/ 1532 h 1536"/>
                <a:gd name="T56" fmla="*/ 801 w 2032"/>
                <a:gd name="T57" fmla="*/ 1536 h 1536"/>
                <a:gd name="T58" fmla="*/ 653 w 2032"/>
                <a:gd name="T59" fmla="*/ 1527 h 1536"/>
                <a:gd name="T60" fmla="*/ 515 w 2032"/>
                <a:gd name="T61" fmla="*/ 1507 h 1536"/>
                <a:gd name="T62" fmla="*/ 385 w 2032"/>
                <a:gd name="T63" fmla="*/ 1481 h 1536"/>
                <a:gd name="T64" fmla="*/ 270 w 2032"/>
                <a:gd name="T65" fmla="*/ 1450 h 1536"/>
                <a:gd name="T66" fmla="*/ 169 w 2032"/>
                <a:gd name="T67" fmla="*/ 1419 h 1536"/>
                <a:gd name="T68" fmla="*/ 90 w 2032"/>
                <a:gd name="T69" fmla="*/ 1390 h 1536"/>
                <a:gd name="T70" fmla="*/ 33 w 2032"/>
                <a:gd name="T71" fmla="*/ 1368 h 1536"/>
                <a:gd name="T72" fmla="*/ 4 w 2032"/>
                <a:gd name="T73" fmla="*/ 1357 h 1536"/>
                <a:gd name="T74" fmla="*/ 0 w 2032"/>
                <a:gd name="T75" fmla="*/ 1349 h 1536"/>
                <a:gd name="T76" fmla="*/ 4 w 2032"/>
                <a:gd name="T77" fmla="*/ 1316 h 1536"/>
                <a:gd name="T78" fmla="*/ 14 w 2032"/>
                <a:gd name="T79" fmla="*/ 1250 h 1536"/>
                <a:gd name="T80" fmla="*/ 32 w 2032"/>
                <a:gd name="T81" fmla="*/ 1161 h 1536"/>
                <a:gd name="T82" fmla="*/ 57 w 2032"/>
                <a:gd name="T83" fmla="*/ 1053 h 1536"/>
                <a:gd name="T84" fmla="*/ 92 w 2032"/>
                <a:gd name="T85" fmla="*/ 929 h 1536"/>
                <a:gd name="T86" fmla="*/ 138 w 2032"/>
                <a:gd name="T87" fmla="*/ 798 h 1536"/>
                <a:gd name="T88" fmla="*/ 197 w 2032"/>
                <a:gd name="T89" fmla="*/ 661 h 1536"/>
                <a:gd name="T90" fmla="*/ 268 w 2032"/>
                <a:gd name="T91" fmla="*/ 525 h 1536"/>
                <a:gd name="T92" fmla="*/ 356 w 2032"/>
                <a:gd name="T93" fmla="*/ 395 h 1536"/>
                <a:gd name="T94" fmla="*/ 459 w 2032"/>
                <a:gd name="T95" fmla="*/ 277 h 1536"/>
                <a:gd name="T96" fmla="*/ 580 w 2032"/>
                <a:gd name="T97" fmla="*/ 175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032" h="1536">
                  <a:moveTo>
                    <a:pt x="647" y="131"/>
                  </a:moveTo>
                  <a:lnTo>
                    <a:pt x="716" y="96"/>
                  </a:lnTo>
                  <a:lnTo>
                    <a:pt x="787" y="67"/>
                  </a:lnTo>
                  <a:lnTo>
                    <a:pt x="859" y="43"/>
                  </a:lnTo>
                  <a:lnTo>
                    <a:pt x="933" y="25"/>
                  </a:lnTo>
                  <a:lnTo>
                    <a:pt x="1008" y="11"/>
                  </a:lnTo>
                  <a:lnTo>
                    <a:pt x="1082" y="4"/>
                  </a:lnTo>
                  <a:lnTo>
                    <a:pt x="1157" y="0"/>
                  </a:lnTo>
                  <a:lnTo>
                    <a:pt x="1231" y="0"/>
                  </a:lnTo>
                  <a:lnTo>
                    <a:pt x="1305" y="3"/>
                  </a:lnTo>
                  <a:lnTo>
                    <a:pt x="1377" y="8"/>
                  </a:lnTo>
                  <a:lnTo>
                    <a:pt x="1448" y="17"/>
                  </a:lnTo>
                  <a:lnTo>
                    <a:pt x="1517" y="29"/>
                  </a:lnTo>
                  <a:lnTo>
                    <a:pt x="1582" y="42"/>
                  </a:lnTo>
                  <a:lnTo>
                    <a:pt x="1647" y="55"/>
                  </a:lnTo>
                  <a:lnTo>
                    <a:pt x="1706" y="70"/>
                  </a:lnTo>
                  <a:lnTo>
                    <a:pt x="1762" y="86"/>
                  </a:lnTo>
                  <a:lnTo>
                    <a:pt x="1814" y="102"/>
                  </a:lnTo>
                  <a:lnTo>
                    <a:pt x="1861" y="116"/>
                  </a:lnTo>
                  <a:lnTo>
                    <a:pt x="1905" y="131"/>
                  </a:lnTo>
                  <a:lnTo>
                    <a:pt x="1941" y="146"/>
                  </a:lnTo>
                  <a:lnTo>
                    <a:pt x="1972" y="157"/>
                  </a:lnTo>
                  <a:lnTo>
                    <a:pt x="1998" y="167"/>
                  </a:lnTo>
                  <a:lnTo>
                    <a:pt x="2016" y="175"/>
                  </a:lnTo>
                  <a:lnTo>
                    <a:pt x="2027" y="179"/>
                  </a:lnTo>
                  <a:lnTo>
                    <a:pt x="2032" y="182"/>
                  </a:lnTo>
                  <a:lnTo>
                    <a:pt x="2030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1" y="249"/>
                  </a:lnTo>
                  <a:lnTo>
                    <a:pt x="2017" y="286"/>
                  </a:lnTo>
                  <a:lnTo>
                    <a:pt x="2008" y="327"/>
                  </a:lnTo>
                  <a:lnTo>
                    <a:pt x="2000" y="375"/>
                  </a:lnTo>
                  <a:lnTo>
                    <a:pt x="1988" y="427"/>
                  </a:lnTo>
                  <a:lnTo>
                    <a:pt x="1975" y="483"/>
                  </a:lnTo>
                  <a:lnTo>
                    <a:pt x="1957" y="542"/>
                  </a:lnTo>
                  <a:lnTo>
                    <a:pt x="1940" y="607"/>
                  </a:lnTo>
                  <a:lnTo>
                    <a:pt x="1918" y="672"/>
                  </a:lnTo>
                  <a:lnTo>
                    <a:pt x="1893" y="738"/>
                  </a:lnTo>
                  <a:lnTo>
                    <a:pt x="1865" y="807"/>
                  </a:lnTo>
                  <a:lnTo>
                    <a:pt x="1835" y="875"/>
                  </a:lnTo>
                  <a:lnTo>
                    <a:pt x="1801" y="944"/>
                  </a:lnTo>
                  <a:lnTo>
                    <a:pt x="1763" y="1011"/>
                  </a:lnTo>
                  <a:lnTo>
                    <a:pt x="1721" y="1076"/>
                  </a:lnTo>
                  <a:lnTo>
                    <a:pt x="1676" y="1141"/>
                  </a:lnTo>
                  <a:lnTo>
                    <a:pt x="1626" y="1202"/>
                  </a:lnTo>
                  <a:lnTo>
                    <a:pt x="1572" y="1259"/>
                  </a:lnTo>
                  <a:lnTo>
                    <a:pt x="1514" y="1313"/>
                  </a:lnTo>
                  <a:lnTo>
                    <a:pt x="1451" y="1361"/>
                  </a:lnTo>
                  <a:lnTo>
                    <a:pt x="1383" y="1405"/>
                  </a:lnTo>
                  <a:lnTo>
                    <a:pt x="1314" y="1440"/>
                  </a:lnTo>
                  <a:lnTo>
                    <a:pt x="1244" y="1469"/>
                  </a:lnTo>
                  <a:lnTo>
                    <a:pt x="1173" y="1494"/>
                  </a:lnTo>
                  <a:lnTo>
                    <a:pt x="1098" y="1511"/>
                  </a:lnTo>
                  <a:lnTo>
                    <a:pt x="1024" y="1524"/>
                  </a:lnTo>
                  <a:lnTo>
                    <a:pt x="949" y="1532"/>
                  </a:lnTo>
                  <a:lnTo>
                    <a:pt x="875" y="1536"/>
                  </a:lnTo>
                  <a:lnTo>
                    <a:pt x="801" y="1536"/>
                  </a:lnTo>
                  <a:lnTo>
                    <a:pt x="726" y="1533"/>
                  </a:lnTo>
                  <a:lnTo>
                    <a:pt x="653" y="1527"/>
                  </a:lnTo>
                  <a:lnTo>
                    <a:pt x="583" y="1519"/>
                  </a:lnTo>
                  <a:lnTo>
                    <a:pt x="515" y="1507"/>
                  </a:lnTo>
                  <a:lnTo>
                    <a:pt x="449" y="1495"/>
                  </a:lnTo>
                  <a:lnTo>
                    <a:pt x="385" y="1481"/>
                  </a:lnTo>
                  <a:lnTo>
                    <a:pt x="325" y="1466"/>
                  </a:lnTo>
                  <a:lnTo>
                    <a:pt x="270" y="1450"/>
                  </a:lnTo>
                  <a:lnTo>
                    <a:pt x="217" y="1434"/>
                  </a:lnTo>
                  <a:lnTo>
                    <a:pt x="169" y="1419"/>
                  </a:lnTo>
                  <a:lnTo>
                    <a:pt x="127" y="1405"/>
                  </a:lnTo>
                  <a:lnTo>
                    <a:pt x="90" y="1390"/>
                  </a:lnTo>
                  <a:lnTo>
                    <a:pt x="58" y="1379"/>
                  </a:lnTo>
                  <a:lnTo>
                    <a:pt x="33" y="1368"/>
                  </a:lnTo>
                  <a:lnTo>
                    <a:pt x="16" y="1361"/>
                  </a:lnTo>
                  <a:lnTo>
                    <a:pt x="4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4" y="1316"/>
                  </a:lnTo>
                  <a:lnTo>
                    <a:pt x="9" y="1287"/>
                  </a:lnTo>
                  <a:lnTo>
                    <a:pt x="14" y="1250"/>
                  </a:lnTo>
                  <a:lnTo>
                    <a:pt x="22" y="1209"/>
                  </a:lnTo>
                  <a:lnTo>
                    <a:pt x="32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8" y="798"/>
                  </a:lnTo>
                  <a:lnTo>
                    <a:pt x="166" y="729"/>
                  </a:lnTo>
                  <a:lnTo>
                    <a:pt x="197" y="661"/>
                  </a:lnTo>
                  <a:lnTo>
                    <a:pt x="230" y="592"/>
                  </a:lnTo>
                  <a:lnTo>
                    <a:pt x="268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5" y="334"/>
                  </a:lnTo>
                  <a:lnTo>
                    <a:pt x="459" y="277"/>
                  </a:lnTo>
                  <a:lnTo>
                    <a:pt x="518" y="223"/>
                  </a:lnTo>
                  <a:lnTo>
                    <a:pt x="580" y="175"/>
                  </a:lnTo>
                  <a:lnTo>
                    <a:pt x="647" y="131"/>
                  </a:lnTo>
                </a:path>
              </a:pathLst>
            </a:custGeom>
            <a:gradFill rotWithShape="1">
              <a:gsLst>
                <a:gs pos="0">
                  <a:srgbClr val="FFCC00">
                    <a:gamma/>
                    <a:tint val="33333"/>
                    <a:invGamma/>
                  </a:srgbClr>
                </a:gs>
                <a:gs pos="100000">
                  <a:srgbClr val="FFCC00"/>
                </a:gs>
              </a:gsLst>
              <a:lin ang="189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dist="135003" dir="2928844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63" name="Group 11"/>
            <p:cNvGrpSpPr>
              <a:grpSpLocks/>
            </p:cNvGrpSpPr>
            <p:nvPr/>
          </p:nvGrpSpPr>
          <p:grpSpPr bwMode="auto">
            <a:xfrm>
              <a:off x="2406" y="2112"/>
              <a:ext cx="773" cy="768"/>
              <a:chOff x="2016" y="1920"/>
              <a:chExt cx="1680" cy="1680"/>
            </a:xfrm>
          </p:grpSpPr>
          <p:sp>
            <p:nvSpPr>
              <p:cNvPr id="870" name="Oval 12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FF3300">
                      <a:gamma/>
                      <a:shade val="24314"/>
                      <a:invGamma/>
                    </a:srgbClr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91581" dir="3378596" algn="ctr" rotWithShape="0">
                  <a:srgbClr val="B2B2B2"/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ru-RU" sz="4000" dirty="0" err="1" smtClean="0"/>
                  <a:t>счр</a:t>
                </a:r>
                <a:endParaRPr lang="ru-RU" sz="4000" dirty="0"/>
              </a:p>
            </p:txBody>
          </p:sp>
          <p:sp>
            <p:nvSpPr>
              <p:cNvPr id="871" name="Freeform 13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100000">
                    <a:srgbClr val="FF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864" name="Text Box 14"/>
            <p:cNvSpPr txBox="1">
              <a:spLocks noChangeArrowheads="1"/>
            </p:cNvSpPr>
            <p:nvPr/>
          </p:nvSpPr>
          <p:spPr bwMode="gray">
            <a:xfrm>
              <a:off x="1618" y="1710"/>
              <a:ext cx="983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smtClean="0">
                  <a:solidFill>
                    <a:srgbClr val="000000"/>
                  </a:solidFill>
                </a:rPr>
                <a:t>Изменяется </a:t>
              </a:r>
            </a:p>
            <a:p>
              <a:r>
                <a:rPr lang="ru-RU" sz="2000" b="1" dirty="0" smtClean="0">
                  <a:solidFill>
                    <a:srgbClr val="000000"/>
                  </a:solidFill>
                </a:rPr>
                <a:t>по падежам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865" name="Text Box 15"/>
            <p:cNvSpPr txBox="1">
              <a:spLocks noChangeArrowheads="1"/>
            </p:cNvSpPr>
            <p:nvPr/>
          </p:nvSpPr>
          <p:spPr bwMode="gray">
            <a:xfrm>
              <a:off x="2626" y="1182"/>
              <a:ext cx="419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err="1" smtClean="0">
                  <a:solidFill>
                    <a:srgbClr val="000000"/>
                  </a:solidFill>
                </a:rPr>
                <a:t>М.р</a:t>
              </a:r>
              <a:endParaRPr lang="ru-RU" sz="2000" b="1" dirty="0" smtClean="0">
                <a:solidFill>
                  <a:srgbClr val="000000"/>
                </a:solidFill>
              </a:endParaRPr>
            </a:p>
            <a:p>
              <a:r>
                <a:rPr lang="ru-RU" sz="2000" b="1" dirty="0" err="1" smtClean="0">
                  <a:solidFill>
                    <a:srgbClr val="000000"/>
                  </a:solidFill>
                </a:rPr>
                <a:t>Ж.р</a:t>
              </a:r>
              <a:endParaRPr lang="ru-RU" sz="2000" b="1" dirty="0" smtClean="0">
                <a:solidFill>
                  <a:srgbClr val="000000"/>
                </a:solidFill>
              </a:endParaRPr>
            </a:p>
            <a:p>
              <a:r>
                <a:rPr lang="ru-RU" sz="2000" b="1" dirty="0" err="1" smtClean="0">
                  <a:solidFill>
                    <a:srgbClr val="000000"/>
                  </a:solidFill>
                </a:rPr>
                <a:t>Ср.р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866" name="Text Box 16"/>
            <p:cNvSpPr txBox="1">
              <a:spLocks noChangeArrowheads="1"/>
            </p:cNvSpPr>
            <p:nvPr/>
          </p:nvSpPr>
          <p:spPr bwMode="gray">
            <a:xfrm>
              <a:off x="3360" y="1710"/>
              <a:ext cx="127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err="1" smtClean="0">
                  <a:solidFill>
                    <a:srgbClr val="000000"/>
                  </a:solidFill>
                </a:rPr>
                <a:t>Прилаг</a:t>
              </a:r>
              <a:r>
                <a:rPr lang="ru-RU" sz="2000" b="1" dirty="0" smtClean="0">
                  <a:solidFill>
                    <a:srgbClr val="000000"/>
                  </a:solidFill>
                </a:rPr>
                <a:t>.+сущ.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867" name="Text Box 17"/>
            <p:cNvSpPr txBox="1">
              <a:spLocks noChangeArrowheads="1"/>
            </p:cNvSpPr>
            <p:nvPr/>
          </p:nvSpPr>
          <p:spPr bwMode="gray">
            <a:xfrm>
              <a:off x="1618" y="2958"/>
              <a:ext cx="441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2000" b="1" dirty="0" err="1">
                  <a:solidFill>
                    <a:srgbClr val="000000"/>
                  </a:solidFill>
                </a:rPr>
                <a:t>е</a:t>
              </a:r>
              <a:r>
                <a:rPr lang="ru-RU" sz="2000" b="1" dirty="0" err="1" smtClean="0">
                  <a:solidFill>
                    <a:srgbClr val="000000"/>
                  </a:solidFill>
                </a:rPr>
                <a:t>д.ч</a:t>
              </a:r>
              <a:endParaRPr lang="ru-RU" sz="2000" b="1" dirty="0" smtClean="0">
                <a:solidFill>
                  <a:srgbClr val="000000"/>
                </a:solidFill>
              </a:endParaRPr>
            </a:p>
            <a:p>
              <a:r>
                <a:rPr lang="ru-RU" sz="2000" b="1" dirty="0" err="1">
                  <a:solidFill>
                    <a:srgbClr val="000000"/>
                  </a:solidFill>
                </a:rPr>
                <a:t>м</a:t>
              </a:r>
              <a:r>
                <a:rPr lang="ru-RU" sz="2000" b="1" dirty="0" err="1" smtClean="0">
                  <a:solidFill>
                    <a:srgbClr val="000000"/>
                  </a:solidFill>
                </a:rPr>
                <a:t>н.ч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868" name="Text Box 18"/>
            <p:cNvSpPr txBox="1">
              <a:spLocks noChangeArrowheads="1"/>
            </p:cNvSpPr>
            <p:nvPr/>
          </p:nvSpPr>
          <p:spPr bwMode="gray">
            <a:xfrm>
              <a:off x="3366" y="2581"/>
              <a:ext cx="591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smtClean="0">
                  <a:solidFill>
                    <a:srgbClr val="000000"/>
                  </a:solidFill>
                </a:rPr>
                <a:t>-</a:t>
              </a:r>
              <a:r>
                <a:rPr lang="ru-RU" sz="2000" b="1" dirty="0" err="1" smtClean="0">
                  <a:solidFill>
                    <a:srgbClr val="000000"/>
                  </a:solidFill>
                </a:rPr>
                <a:t>ая</a:t>
              </a:r>
              <a:endParaRPr lang="ru-RU" sz="2000" b="1" dirty="0" smtClean="0">
                <a:solidFill>
                  <a:srgbClr val="000000"/>
                </a:solidFill>
              </a:endParaRPr>
            </a:p>
            <a:p>
              <a:r>
                <a:rPr lang="ru-RU" sz="2000" b="1" dirty="0" smtClean="0">
                  <a:solidFill>
                    <a:srgbClr val="000000"/>
                  </a:solidFill>
                </a:rPr>
                <a:t>-</a:t>
              </a:r>
              <a:r>
                <a:rPr lang="ru-RU" sz="2000" b="1" dirty="0" err="1" smtClean="0">
                  <a:solidFill>
                    <a:srgbClr val="000000"/>
                  </a:solidFill>
                </a:rPr>
                <a:t>ое</a:t>
              </a:r>
              <a:endParaRPr lang="ru-RU" sz="2000" b="1" dirty="0" smtClean="0">
                <a:solidFill>
                  <a:srgbClr val="000000"/>
                </a:solidFill>
              </a:endParaRPr>
            </a:p>
            <a:p>
              <a:r>
                <a:rPr lang="ru-RU" sz="2000" b="1" dirty="0" smtClean="0">
                  <a:solidFill>
                    <a:srgbClr val="000000"/>
                  </a:solidFill>
                </a:rPr>
                <a:t>-ой</a:t>
              </a:r>
            </a:p>
            <a:p>
              <a:r>
                <a:rPr lang="ru-RU" sz="2000" b="1" dirty="0" smtClean="0">
                  <a:solidFill>
                    <a:srgbClr val="000000"/>
                  </a:solidFill>
                </a:rPr>
                <a:t>-</a:t>
              </a:r>
              <a:r>
                <a:rPr lang="ru-RU" sz="2000" b="1" dirty="0" err="1" smtClean="0">
                  <a:solidFill>
                    <a:srgbClr val="000000"/>
                  </a:solidFill>
                </a:rPr>
                <a:t>ый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869" name="Text Box 19"/>
            <p:cNvSpPr txBox="1">
              <a:spLocks noChangeArrowheads="1"/>
            </p:cNvSpPr>
            <p:nvPr/>
          </p:nvSpPr>
          <p:spPr bwMode="gray">
            <a:xfrm>
              <a:off x="2352" y="3276"/>
              <a:ext cx="11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ru-RU" sz="2000" b="1" dirty="0" err="1" smtClean="0">
                  <a:solidFill>
                    <a:srgbClr val="000000"/>
                  </a:solidFill>
                </a:rPr>
                <a:t>оределение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4327" y="14218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Серебристой бахромой                                          </a:t>
            </a:r>
            <a:br>
              <a:rPr lang="ru-RU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ветвях висит зимой.</a:t>
            </a:r>
            <a:br>
              <a:rPr lang="ru-RU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3" name="Рисунок 2" descr="https://im3-tub-kz.yandex.net/i?id=0188a08a78585cecd61a79a8ad67c4fb&amp;n=33&amp;h=225&amp;w=4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53" y="2884868"/>
            <a:ext cx="3592133" cy="2922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28776" y="2160534"/>
            <a:ext cx="2151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(серебристый ине</a:t>
            </a:r>
            <a:r>
              <a:rPr lang="ru-RU" dirty="0">
                <a:solidFill>
                  <a:srgbClr val="0070C0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60254" y="4339206"/>
            <a:ext cx="4572000" cy="6935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Надоел жуку гамак ,</a:t>
            </a:r>
            <a:endParaRPr lang="ru-RU" sz="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Да не вырваться никак.</a:t>
            </a:r>
            <a:endParaRPr lang="ru-RU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s://im2-tub-kz.yandex.net/i?id=0f5a60de4e91cb525952356462731222&amp;n=33&amp;h=225&amp;w=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235" y="631066"/>
            <a:ext cx="3819365" cy="2768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866327" y="5465308"/>
            <a:ext cx="2231315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(воздушная паутина)</a:t>
            </a:r>
            <a:endParaRPr lang="ru-RU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8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3718" y="1326550"/>
            <a:ext cx="4572000" cy="19707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Разошлись мальчики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темные чуланчики.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Каждый мальчик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свой чуланчик</a:t>
            </a:r>
            <a:r>
              <a:rPr lang="ru-RU" sz="2400" dirty="0" smtClean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https://obyava.ua/img/classified/0/49/1069/o2raifv2hrex0fw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701" y="193183"/>
            <a:ext cx="3668076" cy="2707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933718" y="2901134"/>
            <a:ext cx="27303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Кожаные перчатки</a:t>
            </a:r>
            <a:r>
              <a:rPr lang="ru-RU" sz="20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505718" y="3242766"/>
            <a:ext cx="27882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sz="2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лесами, городами,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 </a:t>
            </a:r>
            <a:r>
              <a:rPr lang="ru-RU" sz="2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просторами полей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Проплывают караваны                    Небывалых кораблей. </a:t>
            </a:r>
            <a:endParaRPr lang="ru-RU" sz="20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Держат </a:t>
            </a:r>
            <a:r>
              <a:rPr lang="ru-RU" sz="2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путь вокруг земли </a:t>
            </a:r>
            <a:endParaRPr lang="ru-RU" sz="200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90000"/>
              </a:lnSpc>
              <a:spcAft>
                <a:spcPts val="0"/>
              </a:spcAft>
            </a:pPr>
            <a:r>
              <a:rPr lang="ru-RU" sz="2000" dirty="0" smtClean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чудо-корабли.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zscomp.ru/files/news/oblaka-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75" y="3515931"/>
            <a:ext cx="3451538" cy="26916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 rot="10800000" flipV="1">
            <a:off x="4945486" y="5558906"/>
            <a:ext cx="37348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</a:pPr>
            <a:r>
              <a:rPr lang="ru-RU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Перистые легкие облак</a:t>
            </a:r>
            <a:r>
              <a:rPr lang="ru-RU" i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11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/>
        </p:nvSpPr>
        <p:spPr>
          <a:xfrm>
            <a:off x="1700011" y="991674"/>
            <a:ext cx="636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Подари предмету признак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19" y="1928802"/>
            <a:ext cx="7312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Georgia" pitchFamily="18" charset="0"/>
              </a:rPr>
              <a:t>1 группа                                   </a:t>
            </a:r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заяц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19" y="3209039"/>
            <a:ext cx="66173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Georgia" pitchFamily="18" charset="0"/>
              </a:rPr>
              <a:t>2 группа                       </a:t>
            </a:r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сосулька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19" y="4286257"/>
            <a:ext cx="6990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  <a:latin typeface="Georgia" pitchFamily="18" charset="0"/>
              </a:rPr>
              <a:t>3 группа                                     </a:t>
            </a:r>
            <a:r>
              <a:rPr lang="ru-RU" sz="3200" b="1" dirty="0" smtClean="0">
                <a:solidFill>
                  <a:srgbClr val="7030A0"/>
                </a:solidFill>
                <a:latin typeface="Georgia" pitchFamily="18" charset="0"/>
              </a:rPr>
              <a:t>ель </a:t>
            </a:r>
            <a:endParaRPr lang="ru-RU" sz="3200" b="1" dirty="0">
              <a:solidFill>
                <a:srgbClr val="7030A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22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1679" y="1210615"/>
            <a:ext cx="5666704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Овощи, ботинки, конфеты, диван, батон, кастрюля, книга.</a:t>
            </a:r>
            <a:endParaRPr lang="ru-RU" sz="4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569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/>
          <p:nvPr/>
        </p:nvSpPr>
        <p:spPr>
          <a:xfrm>
            <a:off x="535753" y="1545466"/>
            <a:ext cx="81446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1.Что такое имя прилагательное?</a:t>
            </a:r>
            <a:endParaRPr lang="ru-RU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59854" y="2130241"/>
            <a:ext cx="7611414" cy="12053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</a:pPr>
            <a:r>
              <a:rPr lang="ru-RU" sz="2400" b="1" dirty="0" smtClean="0">
                <a:solidFill>
                  <a:srgbClr val="00B0F0"/>
                </a:solidFill>
                <a:latin typeface="Georgia" pitchFamily="18" charset="0"/>
              </a:rPr>
              <a:t>а) Имя прилагательное- это часть речи, которая обозначает действие предмета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9854" y="3618963"/>
            <a:ext cx="7611414" cy="11075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ru-RU" sz="2400" b="1" dirty="0" smtClean="0">
                <a:solidFill>
                  <a:srgbClr val="00B0F0"/>
                </a:solidFill>
                <a:latin typeface="Georgia" pitchFamily="18" charset="0"/>
              </a:rPr>
              <a:t>б) Имя прилагательное- это часть речи, которая обозначает предмет </a:t>
            </a:r>
            <a:endParaRPr lang="ru-RU" sz="24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9854" y="5009881"/>
            <a:ext cx="7611414" cy="14810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ru-RU" sz="2400" b="1" dirty="0" smtClean="0">
                <a:solidFill>
                  <a:srgbClr val="00B0F0"/>
                </a:solidFill>
                <a:latin typeface="Georgia" pitchFamily="18" charset="0"/>
              </a:rPr>
              <a:t>в) Имя прилагательное- это часть речи, которая обозначает признак предмета </a:t>
            </a:r>
            <a:endParaRPr lang="ru-RU" sz="2400" b="1" dirty="0">
              <a:solidFill>
                <a:srgbClr val="00B0F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9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/>
          <p:nvPr/>
        </p:nvSpPr>
        <p:spPr>
          <a:xfrm>
            <a:off x="222328" y="591615"/>
            <a:ext cx="9858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2.Имя прилагательное отвечает на вопросы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34096" y="1481070"/>
            <a:ext cx="7302647" cy="5280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ru-RU" sz="2800" b="1" dirty="0" smtClean="0">
                <a:solidFill>
                  <a:srgbClr val="00B0F0"/>
                </a:solidFill>
                <a:latin typeface="Georgia" pitchFamily="18" charset="0"/>
              </a:rPr>
              <a:t>а)Кто? Что? </a:t>
            </a:r>
            <a:endParaRPr lang="ru-RU" sz="28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34096" y="2021170"/>
            <a:ext cx="7302647" cy="5932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ru-RU" sz="2800" b="1" dirty="0" smtClean="0">
                <a:solidFill>
                  <a:srgbClr val="00B0F0"/>
                </a:solidFill>
                <a:latin typeface="Georgia" pitchFamily="18" charset="0"/>
              </a:rPr>
              <a:t>б) Какие? Какая? Какое? Какой?</a:t>
            </a:r>
            <a:endParaRPr lang="ru-RU" sz="2800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5" y="2626477"/>
            <a:ext cx="7250957" cy="6189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ru-RU" sz="2400" b="1" dirty="0" smtClean="0">
                <a:solidFill>
                  <a:srgbClr val="00B0F0"/>
                </a:solidFill>
                <a:latin typeface="Georgia" pitchFamily="18" charset="0"/>
              </a:rPr>
              <a:t>В) Что делать? Что сделать? </a:t>
            </a:r>
            <a:endParaRPr lang="ru-RU" sz="2400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329" y="3387144"/>
            <a:ext cx="9063340" cy="463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3. С какой частью речи связано  имя прилагательное?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85786" y="4018210"/>
            <a:ext cx="7250956" cy="4507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smtClean="0">
                <a:solidFill>
                  <a:srgbClr val="00B0F0"/>
                </a:solidFill>
                <a:latin typeface="Georgia" pitchFamily="18" charset="0"/>
              </a:rPr>
              <a:t>а) с именем существительным</a:t>
            </a:r>
            <a:endParaRPr lang="ru-RU" sz="28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9940" y="4551869"/>
            <a:ext cx="7302646" cy="41775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00B0F0"/>
                </a:solidFill>
                <a:latin typeface="Georgia" pitchFamily="18" charset="0"/>
              </a:rPr>
              <a:t>б) с глаголом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85785" y="5087155"/>
            <a:ext cx="7250957" cy="5272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rgbClr val="00B0F0"/>
                </a:solidFill>
                <a:latin typeface="Georgia" pitchFamily="18" charset="0"/>
              </a:rPr>
              <a:t>в) не связано</a:t>
            </a:r>
          </a:p>
        </p:txBody>
      </p:sp>
    </p:spTree>
    <p:extLst>
      <p:ext uri="{BB962C8B-B14F-4D97-AF65-F5344CB8AC3E}">
        <p14:creationId xmlns:p14="http://schemas.microsoft.com/office/powerpoint/2010/main" val="332140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7443" y="357166"/>
            <a:ext cx="3554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Рефлексия </a:t>
            </a:r>
            <a:endParaRPr lang="ru-RU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772732" y="1214422"/>
            <a:ext cx="1815922" cy="164307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1500174"/>
            <a:ext cx="4214842" cy="84296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Georgia" pitchFamily="18" charset="0"/>
              </a:rPr>
              <a:t>Затруднялся выполнять большинство заданий</a:t>
            </a:r>
            <a:endParaRPr lang="ru-RU" sz="24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772732" y="3000372"/>
            <a:ext cx="1815922" cy="163602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3438658"/>
            <a:ext cx="4214842" cy="798491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Georgia" pitchFamily="18" charset="0"/>
              </a:rPr>
              <a:t>Старался, но не все удалось</a:t>
            </a:r>
            <a:endParaRPr lang="ru-RU" sz="2800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31266" y="5000636"/>
            <a:ext cx="1857388" cy="17145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37904" y="5429264"/>
            <a:ext cx="4377434" cy="914400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Georgia" pitchFamily="18" charset="0"/>
              </a:rPr>
              <a:t>Все удалось</a:t>
            </a:r>
            <a:endParaRPr lang="ru-RU" sz="3200" b="1" dirty="0">
              <a:solidFill>
                <a:srgbClr val="0070C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3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215</Words>
  <Application>Microsoft Office PowerPoint</Application>
  <PresentationFormat>Экран (4:3)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Times New Roman</vt:lpstr>
      <vt:lpstr>Тема Office</vt:lpstr>
      <vt:lpstr>Имя прилагательное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Данил</cp:lastModifiedBy>
  <cp:revision>57</cp:revision>
  <dcterms:created xsi:type="dcterms:W3CDTF">2014-11-21T11:00:06Z</dcterms:created>
  <dcterms:modified xsi:type="dcterms:W3CDTF">2016-11-23T13:44:12Z</dcterms:modified>
</cp:coreProperties>
</file>